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2" r:id="rId6"/>
    <p:sldId id="278" r:id="rId7"/>
    <p:sldId id="282" r:id="rId8"/>
    <p:sldId id="273" r:id="rId9"/>
    <p:sldId id="283" r:id="rId10"/>
    <p:sldId id="284" r:id="rId11"/>
    <p:sldId id="275" r:id="rId12"/>
    <p:sldId id="27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28476E-7DDF-4C4D-BA23-A500E1B823D9}" name="Holmes, April" initials="AH" userId="S::holmes@aaos.org::09320332-4def-49c3-9897-faac07afe0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7E1F-8883-0BC0-C235-977690457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4DD29-1E7D-5FED-EA19-0A97DB061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9839-6631-B76B-3F31-88B4CCC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C010-5B7E-70ED-58CA-B219F3EE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1D72B-4A4E-9638-C1AD-5B7BF420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9384-9B1E-B6EC-7538-8631E33B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246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1F9D-3F4F-63D9-1D05-9A926C7C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227B4-4602-6E95-7A4D-00CABA7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5204D-043C-1641-EDE1-1FAFDF5A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6BDB-393C-C6DC-C6A6-7EA974D3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F57F-CF9D-3849-6675-CB0C62DC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D38FA-38C5-3C58-75F2-3B3A09B46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CA8C-7E77-5F29-FA3D-DAC76092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9B06-DC9A-5513-1527-3A9CAE6F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4552-B4BF-403E-C7A8-612707D7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48AF-1D3F-E4A8-1AAA-652DC922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086C-CF3C-8F2A-327E-306BFA74D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E0320-BDA0-6F5A-265D-CE6263898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546EB-65B5-F5CB-0781-3739C717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2433-F1DE-9AA0-AB6A-5888E1CE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19FA7-C78D-B52F-8107-2D263251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BF6-DE54-718E-B691-A5B297BE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E3A1-9767-3835-6B44-78072A38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5F9F3-D0D5-238A-F461-E931FF35A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A64CA-2A31-FF85-88F0-52155FA6C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BD4A9-4588-111C-7C79-9A84C6169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CF81F-E67C-7F4A-CC04-33FA40F7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96D79-E2AF-04C3-2556-9F74BB04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00AC3-6756-A27C-BEC0-26A0B320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380E-F08B-6D78-B619-B8CAA022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D71E6-4B9F-D294-E933-5A0F705E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F6E7-DBD9-1539-9B93-F35B12FE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FBE7A-F63B-7461-42F2-A85E6C71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1B72-5CCA-4751-5C10-0BACD854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2CAE-96CA-8BE6-96DC-296CAD42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CA6CC-EA06-8948-20E5-736A78E64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14B3-B283-073D-2FD0-0FDBD32C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F9946-6D30-4FFA-8F3A-96134980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4367E-172E-A7BF-196B-F8B9FA3D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115FC-7FCF-4961-A831-68530F89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E3CC-B640-0121-51CB-4A461B06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CA140-886E-3BEB-B806-571F85B9B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6EBB1-A069-4EF6-BFED-8032E6B07A3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DF92-FA4A-D46E-7692-11C4BCA95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2634-53A9-C88A-B8F1-9708D704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622F5-0167-413C-84A6-F4E717C03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2465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48246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246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246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246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246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0123FD-B34C-5DE7-EDC6-D734AE66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BC9B-C24A-441F-40B4-F243691C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8" y="902453"/>
            <a:ext cx="10515600" cy="1325563"/>
          </a:xfrm>
        </p:spPr>
        <p:txBody>
          <a:bodyPr/>
          <a:lstStyle/>
          <a:p>
            <a:r>
              <a:rPr lang="en-US" dirty="0"/>
              <a:t>Case Study – Title </a:t>
            </a:r>
          </a:p>
        </p:txBody>
      </p:sp>
    </p:spTree>
    <p:extLst>
      <p:ext uri="{BB962C8B-B14F-4D97-AF65-F5344CB8AC3E}">
        <p14:creationId xmlns:p14="http://schemas.microsoft.com/office/powerpoint/2010/main" val="295518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89B02-9E70-9882-AFD7-85A22B13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36F7-A611-30C4-E133-9E5F8052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7BBA-D287-7F74-7298-219C825F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160261"/>
          </a:xfrm>
        </p:spPr>
        <p:txBody>
          <a:bodyPr/>
          <a:lstStyle/>
          <a:p>
            <a:r>
              <a:rPr lang="en-US" dirty="0"/>
              <a:t>Suggestions:</a:t>
            </a:r>
          </a:p>
          <a:p>
            <a:pPr lvl="1"/>
            <a:r>
              <a:rPr lang="en-US" dirty="0"/>
              <a:t>Final results</a:t>
            </a:r>
          </a:p>
          <a:p>
            <a:pPr lvl="1"/>
            <a:r>
              <a:rPr lang="en-US" dirty="0"/>
              <a:t>Discussion points</a:t>
            </a:r>
          </a:p>
          <a:p>
            <a:pPr lvl="1"/>
            <a:r>
              <a:rPr lang="en-US" dirty="0"/>
              <a:t>Notable revelations</a:t>
            </a:r>
          </a:p>
          <a:p>
            <a:pPr lvl="1"/>
            <a:r>
              <a:rPr lang="en-US" dirty="0"/>
              <a:t>Future or anticipated changes as a result of this study</a:t>
            </a:r>
          </a:p>
          <a:p>
            <a:pPr lvl="1"/>
            <a:r>
              <a:rPr lang="en-US" dirty="0"/>
              <a:t>What I wish I knew before starting this study</a:t>
            </a:r>
          </a:p>
          <a:p>
            <a:pPr lvl="1"/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8347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BADAF-EBD1-4FAD-A0EC-628F175C3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BFD5-BC2D-2AC6-E8A2-572B5307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DC7F-2454-A50C-37DE-C217DC04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Provide case details</a:t>
            </a:r>
          </a:p>
        </p:txBody>
      </p:sp>
    </p:spTree>
    <p:extLst>
      <p:ext uri="{BB962C8B-B14F-4D97-AF65-F5344CB8AC3E}">
        <p14:creationId xmlns:p14="http://schemas.microsoft.com/office/powerpoint/2010/main" val="36326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65FD3-A2D1-B8FE-3C20-E02CF085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469E-8F9A-387A-34FB-F9036818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6959-A065-E77A-CFDF-C19E926F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Provide case details</a:t>
            </a:r>
          </a:p>
        </p:txBody>
      </p:sp>
    </p:spTree>
    <p:extLst>
      <p:ext uri="{BB962C8B-B14F-4D97-AF65-F5344CB8AC3E}">
        <p14:creationId xmlns:p14="http://schemas.microsoft.com/office/powerpoint/2010/main" val="115265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8D3F4-8153-88D0-30AE-D0144A49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86B8-2A45-E5F6-6F0E-CB13287F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0BDD-B24E-3CAE-3981-1180B7DC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Provide case details</a:t>
            </a:r>
          </a:p>
        </p:txBody>
      </p:sp>
    </p:spTree>
    <p:extLst>
      <p:ext uri="{BB962C8B-B14F-4D97-AF65-F5344CB8AC3E}">
        <p14:creationId xmlns:p14="http://schemas.microsoft.com/office/powerpoint/2010/main" val="394240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D41B7-32F6-D3B6-2176-C9779B0D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7D13-E9A7-9E27-803C-77B03F2F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Methodology/Approach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A35B-92CA-854C-297A-5D8026D6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Describe steps taken</a:t>
            </a:r>
          </a:p>
        </p:txBody>
      </p:sp>
    </p:spTree>
    <p:extLst>
      <p:ext uri="{BB962C8B-B14F-4D97-AF65-F5344CB8AC3E}">
        <p14:creationId xmlns:p14="http://schemas.microsoft.com/office/powerpoint/2010/main" val="89575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95F32-CA07-F161-6AB0-BBF0E3DD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D464-8668-7B25-9567-63EF2774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Methodology/Approach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5038-3D46-D0EC-C7F6-9755F0B1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Describe steps taken</a:t>
            </a:r>
          </a:p>
        </p:txBody>
      </p:sp>
    </p:spTree>
    <p:extLst>
      <p:ext uri="{BB962C8B-B14F-4D97-AF65-F5344CB8AC3E}">
        <p14:creationId xmlns:p14="http://schemas.microsoft.com/office/powerpoint/2010/main" val="74225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1F980-988D-E29B-45D7-B62CBDB58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4358-E290-6F10-8FEE-46FBE30D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Methodology/Approach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F20FC-E064-BE9A-FCBB-91B082C7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726089"/>
          </a:xfrm>
        </p:spPr>
        <p:txBody>
          <a:bodyPr/>
          <a:lstStyle/>
          <a:p>
            <a:r>
              <a:rPr lang="en-US" dirty="0"/>
              <a:t>Describe steps taken</a:t>
            </a:r>
          </a:p>
        </p:txBody>
      </p:sp>
    </p:spTree>
    <p:extLst>
      <p:ext uri="{BB962C8B-B14F-4D97-AF65-F5344CB8AC3E}">
        <p14:creationId xmlns:p14="http://schemas.microsoft.com/office/powerpoint/2010/main" val="169592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8F453-25E8-37F6-8199-679CB7AD0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A412-66DF-4C0B-FB44-5D587FAD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D8699D-256D-0C6B-D316-4C3037F5E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7302" cy="3160261"/>
          </a:xfrm>
        </p:spPr>
        <p:txBody>
          <a:bodyPr/>
          <a:lstStyle/>
          <a:p>
            <a:r>
              <a:rPr lang="en-US" dirty="0"/>
              <a:t>Suggestions:</a:t>
            </a:r>
          </a:p>
          <a:p>
            <a:pPr lvl="1"/>
            <a:r>
              <a:rPr lang="en-US" dirty="0"/>
              <a:t>Final results</a:t>
            </a:r>
          </a:p>
          <a:p>
            <a:pPr lvl="1"/>
            <a:r>
              <a:rPr lang="en-US" dirty="0"/>
              <a:t>Discussion points</a:t>
            </a:r>
          </a:p>
          <a:p>
            <a:pPr lvl="1"/>
            <a:r>
              <a:rPr lang="en-US" dirty="0"/>
              <a:t>Notable revelations</a:t>
            </a:r>
          </a:p>
          <a:p>
            <a:pPr lvl="1"/>
            <a:r>
              <a:rPr lang="en-US" dirty="0"/>
              <a:t>Future or anticipated changes as a result of this study</a:t>
            </a:r>
          </a:p>
          <a:p>
            <a:pPr lvl="1"/>
            <a:r>
              <a:rPr lang="en-US" dirty="0"/>
              <a:t>What I wish I knew before starting this study</a:t>
            </a:r>
          </a:p>
          <a:p>
            <a:pPr lvl="1"/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75251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3D633-2387-966D-6980-6402EE94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F83B-F369-B746-7102-846D8275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7302" cy="1325563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B905BD-F8A7-2B4C-78B0-C95E1D8643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727302" cy="316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24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Suggestions:</a:t>
            </a:r>
          </a:p>
          <a:p>
            <a:pPr lvl="1"/>
            <a:r>
              <a:rPr lang="en-US"/>
              <a:t>Final results</a:t>
            </a:r>
          </a:p>
          <a:p>
            <a:pPr lvl="1"/>
            <a:r>
              <a:rPr lang="en-US"/>
              <a:t>Discussion points</a:t>
            </a:r>
          </a:p>
          <a:p>
            <a:pPr lvl="1"/>
            <a:r>
              <a:rPr lang="en-US"/>
              <a:t>Notable revelations</a:t>
            </a:r>
          </a:p>
          <a:p>
            <a:pPr lvl="1"/>
            <a:r>
              <a:rPr lang="en-US"/>
              <a:t>Future or anticipated changes as a result of this study</a:t>
            </a:r>
          </a:p>
          <a:p>
            <a:pPr lvl="1"/>
            <a:r>
              <a:rPr lang="en-US"/>
              <a:t>What I wish I knew before starting this study</a:t>
            </a:r>
          </a:p>
          <a:p>
            <a:pPr lvl="1"/>
            <a:r>
              <a:rPr lang="en-US"/>
              <a:t>Key 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1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2786D3E89F346B8020FE38CF94612" ma:contentTypeVersion="21" ma:contentTypeDescription="Create a new document." ma:contentTypeScope="" ma:versionID="86e9bfa5726bdce675ca3aed9103bc14">
  <xsd:schema xmlns:xsd="http://www.w3.org/2001/XMLSchema" xmlns:xs="http://www.w3.org/2001/XMLSchema" xmlns:p="http://schemas.microsoft.com/office/2006/metadata/properties" xmlns:ns1="http://schemas.microsoft.com/sharepoint/v3" xmlns:ns2="0c807a80-9aca-4681-a8ad-31b1f353ac9d" xmlns:ns3="b88963cb-67ac-45a8-b444-b4505ad1e691" targetNamespace="http://schemas.microsoft.com/office/2006/metadata/properties" ma:root="true" ma:fieldsID="f23ddb49ec203573321bf43dc31fc293" ns1:_="" ns2:_="" ns3:_="">
    <xsd:import namespace="http://schemas.microsoft.com/sharepoint/v3"/>
    <xsd:import namespace="0c807a80-9aca-4681-a8ad-31b1f353ac9d"/>
    <xsd:import namespace="b88963cb-67ac-45a8-b444-b4505ad1e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07a80-9aca-4681-a8ad-31b1f353a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01ff484-9d2c-4be7-820b-857db63bd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963cb-67ac-45a8-b444-b4505ad1e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19ffe8-141a-48b6-8082-864362c172d9}" ma:internalName="TaxCatchAll" ma:showField="CatchAllData" ma:web="b88963cb-67ac-45a8-b444-b4505ad1e6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c807a80-9aca-4681-a8ad-31b1f353ac9d">
      <Terms xmlns="http://schemas.microsoft.com/office/infopath/2007/PartnerControls"/>
    </lcf76f155ced4ddcb4097134ff3c332f>
    <TaxCatchAll xmlns="b88963cb-67ac-45a8-b444-b4505ad1e691" xsi:nil="true"/>
  </documentManagement>
</p:properties>
</file>

<file path=customXml/itemProps1.xml><?xml version="1.0" encoding="utf-8"?>
<ds:datastoreItem xmlns:ds="http://schemas.openxmlformats.org/officeDocument/2006/customXml" ds:itemID="{FE5BE2D9-2BAE-4FAD-8D14-EA1E0C8A4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807a80-9aca-4681-a8ad-31b1f353ac9d"/>
    <ds:schemaRef ds:uri="b88963cb-67ac-45a8-b444-b4505ad1e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1D9F43-C590-486B-9C9D-13333CE8B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AFF8D-BBE0-40B2-90F9-82ADBF507DED}">
  <ds:schemaRefs>
    <ds:schemaRef ds:uri="0c807a80-9aca-4681-a8ad-31b1f353ac9d"/>
    <ds:schemaRef ds:uri="b88963cb-67ac-45a8-b444-b4505ad1e69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124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Office Theme</vt:lpstr>
      <vt:lpstr>Case Study – Title </vt:lpstr>
      <vt:lpstr>Background</vt:lpstr>
      <vt:lpstr>Background</vt:lpstr>
      <vt:lpstr>Background</vt:lpstr>
      <vt:lpstr>Methodology/Approach</vt:lpstr>
      <vt:lpstr>Methodology/Approach</vt:lpstr>
      <vt:lpstr>Methodology/Approach</vt:lpstr>
      <vt:lpstr>Outcome</vt:lpstr>
      <vt:lpstr>Outcome</vt:lpstr>
      <vt:lpstr>Outcome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Ocampo, Chris</dc:creator>
  <cp:lastModifiedBy>Bannon, Heather</cp:lastModifiedBy>
  <cp:revision>15</cp:revision>
  <dcterms:created xsi:type="dcterms:W3CDTF">2024-05-23T14:14:16Z</dcterms:created>
  <dcterms:modified xsi:type="dcterms:W3CDTF">2025-09-22T18:41:55Z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0x010100E492786D3E89F346B8020FE38CF94612</vt:lpwstr>
  </property>
</Properties>
</file>