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4304" autoAdjust="0"/>
  </p:normalViewPr>
  <p:slideViewPr>
    <p:cSldViewPr snapToGrid="0">
      <p:cViewPr varScale="1">
        <p:scale>
          <a:sx n="55" d="100"/>
          <a:sy n="55" d="100"/>
        </p:scale>
        <p:origin x="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05B7F-4840-45FD-9E41-34450C45A1F1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1834E-298D-4129-B71A-E1C91F6B7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761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683" y="2944904"/>
            <a:ext cx="9144000" cy="1721505"/>
          </a:xfrm>
        </p:spPr>
        <p:txBody>
          <a:bodyPr anchor="b"/>
          <a:lstStyle>
            <a:lvl1pPr algn="ctr">
              <a:defRPr sz="4500"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683" y="4758485"/>
            <a:ext cx="9144000" cy="1144774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4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04684" y="6356360"/>
            <a:ext cx="1976717" cy="365125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B0DC9088-C41A-4A5A-9028-143C25E64574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9283" y="6350474"/>
            <a:ext cx="4114800" cy="365125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14986" y="6338702"/>
            <a:ext cx="733697" cy="365125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816338D4-1CB0-44F2-94ED-D0E8E4105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09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7160"/>
            <a:ext cx="3932237" cy="1600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137160"/>
            <a:ext cx="6172200" cy="5411788"/>
          </a:xfrm>
        </p:spPr>
        <p:txBody>
          <a:bodyPr/>
          <a:lstStyle>
            <a:lvl1pPr marL="0" indent="0">
              <a:buNone/>
              <a:defRPr sz="2400"/>
            </a:lvl1pPr>
            <a:lvl2pPr marL="342883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7" indent="0">
              <a:buNone/>
              <a:defRPr sz="1500"/>
            </a:lvl7pPr>
            <a:lvl8pPr marL="2400180" indent="0">
              <a:buNone/>
              <a:defRPr sz="1500"/>
            </a:lvl8pPr>
            <a:lvl9pPr marL="2743063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173736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83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7" indent="0">
              <a:buNone/>
              <a:defRPr sz="751"/>
            </a:lvl7pPr>
            <a:lvl8pPr marL="2400180" indent="0">
              <a:buNone/>
              <a:defRPr sz="751"/>
            </a:lvl8pPr>
            <a:lvl9pPr marL="2743063" indent="0">
              <a:buNone/>
              <a:defRPr sz="75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9088-C41A-4A5A-9028-143C25E64574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38D4-1CB0-44F2-94ED-D0E8E4105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59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9088-C41A-4A5A-9028-143C25E64574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38D4-1CB0-44F2-94ED-D0E8E4105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8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137170"/>
            <a:ext cx="2628900" cy="53767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137170"/>
            <a:ext cx="7734300" cy="537676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9088-C41A-4A5A-9028-143C25E64574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38D4-1CB0-44F2-94ED-D0E8E4105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256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9088-C41A-4A5A-9028-143C25E64574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38D4-1CB0-44F2-94ED-D0E8E4105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41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19783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199508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9088-C41A-4A5A-9028-143C25E64574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38D4-1CB0-44F2-94ED-D0E8E4105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9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914410"/>
            <a:ext cx="5181600" cy="47096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914410"/>
            <a:ext cx="5181600" cy="47096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9088-C41A-4A5A-9028-143C25E64574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38D4-1CB0-44F2-94ED-D0E8E4105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0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7160"/>
            <a:ext cx="111252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914400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342883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1751124"/>
            <a:ext cx="5157787" cy="388693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914400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342883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1751124"/>
            <a:ext cx="5183188" cy="388693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9088-C41A-4A5A-9028-143C25E64574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38D4-1CB0-44F2-94ED-D0E8E4105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92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7160"/>
            <a:ext cx="111252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914400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rgbClr val="C00000"/>
                </a:solidFill>
              </a:defRPr>
            </a:lvl1pPr>
            <a:lvl2pPr marL="342883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1751124"/>
            <a:ext cx="5157787" cy="388693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914400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rgbClr val="C00000"/>
                </a:solidFill>
              </a:defRPr>
            </a:lvl1pPr>
            <a:lvl2pPr marL="342883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1751124"/>
            <a:ext cx="5183188" cy="388693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9088-C41A-4A5A-9028-143C25E64574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38D4-1CB0-44F2-94ED-D0E8E4105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79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9088-C41A-4A5A-9028-143C25E64574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38D4-1CB0-44F2-94ED-D0E8E4105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94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9088-C41A-4A5A-9028-143C25E64574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38D4-1CB0-44F2-94ED-D0E8E4105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31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097" y="137160"/>
            <a:ext cx="3866683" cy="1600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4496" y="145098"/>
            <a:ext cx="6069304" cy="54038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1097" y="1737360"/>
            <a:ext cx="3866683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83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7" indent="0">
              <a:buNone/>
              <a:defRPr sz="751"/>
            </a:lvl7pPr>
            <a:lvl8pPr marL="2400180" indent="0">
              <a:buNone/>
              <a:defRPr sz="751"/>
            </a:lvl8pPr>
            <a:lvl9pPr marL="2743063" indent="0">
              <a:buNone/>
              <a:defRPr sz="75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9088-C41A-4A5A-9028-143C25E64574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38D4-1CB0-44F2-94ED-D0E8E4105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8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37161"/>
            <a:ext cx="111252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914400"/>
            <a:ext cx="10515600" cy="48543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53447" y="6350474"/>
            <a:ext cx="733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C9088-C41A-4A5A-9028-143C25E64574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6223" y="635047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20102" y="6356360"/>
            <a:ext cx="733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338D4-1CB0-44F2-94ED-D0E8E4105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64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200" b="1" kern="1200">
          <a:ln>
            <a:noFill/>
          </a:ln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1"/>
        </a:spcBef>
        <a:buFont typeface="Arial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14324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57207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00090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2973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4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zoom.us/hc/en-us/sections/201728973" TargetMode="External"/><Relationship Id="rId2" Type="http://schemas.openxmlformats.org/officeDocument/2006/relationships/hyperlink" Target="https://support.zoom.us/hc/en-us/articles/20136241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zoom.us/test" TargetMode="External"/><Relationship Id="rId3" Type="http://schemas.openxmlformats.org/officeDocument/2006/relationships/hyperlink" Target="https://support.zoom.us/hc/en-us/articles/213298746" TargetMode="External"/><Relationship Id="rId7" Type="http://schemas.openxmlformats.org/officeDocument/2006/relationships/hyperlink" Target="https://support.zoom.us/hc/en-us/articles/115002262083" TargetMode="External"/><Relationship Id="rId2" Type="http://schemas.openxmlformats.org/officeDocument/2006/relationships/hyperlink" Target="https://support.zoom.us/hc/en-us/articles/20136203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upport.zoom.us/hc/en-us/articles/200942759" TargetMode="External"/><Relationship Id="rId5" Type="http://schemas.openxmlformats.org/officeDocument/2006/relationships/hyperlink" Target="https://support.zoom.us/hc/en-us/articles/201362993" TargetMode="External"/><Relationship Id="rId4" Type="http://schemas.openxmlformats.org/officeDocument/2006/relationships/hyperlink" Target="https://support.zoom.us/hc/en-us/articles/204206269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zoom.us/meeting" TargetMode="External"/><Relationship Id="rId2" Type="http://schemas.openxmlformats.org/officeDocument/2006/relationships/hyperlink" Target="https://support.zoom.us/hc/en-us/articles/20136242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support.zoom.us/hc/en-us/articles/20136218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support.zoom.us/hc/en-us/articles/20136219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E7BFD6E-2954-4C08-9CDF-64DE1DF292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71" y="388620"/>
            <a:ext cx="11849739" cy="54319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44429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C4023-0393-464F-B5F8-E66C749DB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Tips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59E65-0EC9-4A4A-910F-F5BFA3B23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Basic Zoom accounts:</a:t>
            </a:r>
          </a:p>
          <a:p>
            <a:r>
              <a:rPr lang="en-US" dirty="0"/>
              <a:t>Host up to 100 participants</a:t>
            </a:r>
          </a:p>
          <a:p>
            <a:r>
              <a:rPr lang="en-US" dirty="0"/>
              <a:t>Unlimited 1 to 1 meetings</a:t>
            </a:r>
          </a:p>
          <a:p>
            <a:r>
              <a:rPr lang="en-US" u="sng" dirty="0"/>
              <a:t> 40 mins limit </a:t>
            </a:r>
            <a:r>
              <a:rPr lang="en-US" dirty="0"/>
              <a:t>on group meetings</a:t>
            </a:r>
          </a:p>
          <a:p>
            <a:r>
              <a:rPr lang="en-US" dirty="0"/>
              <a:t>Unlimited number of meetings</a:t>
            </a:r>
          </a:p>
        </p:txBody>
      </p:sp>
    </p:spTree>
    <p:extLst>
      <p:ext uri="{BB962C8B-B14F-4D97-AF65-F5344CB8AC3E}">
        <p14:creationId xmlns:p14="http://schemas.microsoft.com/office/powerpoint/2010/main" val="4036243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59E65-0EC9-4A4A-910F-F5BFA3B23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/>
              <a:t>Have a great meeting! </a:t>
            </a:r>
          </a:p>
        </p:txBody>
      </p:sp>
    </p:spTree>
    <p:extLst>
      <p:ext uri="{BB962C8B-B14F-4D97-AF65-F5344CB8AC3E}">
        <p14:creationId xmlns:p14="http://schemas.microsoft.com/office/powerpoint/2010/main" val="2498947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Zoom Virtual Meetings 101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AAOS Office of Government Relations</a:t>
            </a:r>
          </a:p>
        </p:txBody>
      </p:sp>
    </p:spTree>
    <p:extLst>
      <p:ext uri="{BB962C8B-B14F-4D97-AF65-F5344CB8AC3E}">
        <p14:creationId xmlns:p14="http://schemas.microsoft.com/office/powerpoint/2010/main" val="3637825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17756-F630-4140-BF16-09411CD23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32470"/>
            <a:ext cx="11125200" cy="685799"/>
          </a:xfrm>
        </p:spPr>
        <p:txBody>
          <a:bodyPr>
            <a:noAutofit/>
          </a:bodyPr>
          <a:lstStyle/>
          <a:p>
            <a:r>
              <a:rPr lang="en-US" dirty="0"/>
              <a:t>Signing up and activating your Zoom account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DEFAB-3E3E-4575-A920-BA48F5D94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Creating your own account</a:t>
            </a:r>
          </a:p>
          <a:p>
            <a:pPr lvl="1"/>
            <a:r>
              <a:rPr lang="en-US" dirty="0"/>
              <a:t>To sign up for your own free account, visit zoom.us/signup and enter your email address. You will receive an email from Zoom (no-reply@zoom.us). In this email, click Activate Account. 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b="1" dirty="0"/>
              <a:t>Signing into your Zoom account on the web</a:t>
            </a:r>
          </a:p>
          <a:p>
            <a:pPr lvl="1"/>
            <a:r>
              <a:rPr lang="en-US" dirty="0"/>
              <a:t>You can login to your Zoom account on the web at any time, at zoom.us/</a:t>
            </a:r>
            <a:r>
              <a:rPr lang="en-US" dirty="0" err="1"/>
              <a:t>signin</a:t>
            </a:r>
            <a:r>
              <a:rPr lang="en-US" dirty="0"/>
              <a:t>. Once you're logged in, use the panel on the left side to navigate the Zoom web portal. You can update your profile, schedule a meeting, edit your settings and more. </a:t>
            </a:r>
          </a:p>
        </p:txBody>
      </p:sp>
    </p:spTree>
    <p:extLst>
      <p:ext uri="{BB962C8B-B14F-4D97-AF65-F5344CB8AC3E}">
        <p14:creationId xmlns:p14="http://schemas.microsoft.com/office/powerpoint/2010/main" val="285068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ACC8D-BC8F-4CE9-917F-C7A1E7E8E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Signing up and activating your Zoom account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7480D-3E41-4363-997F-0F2CFB29C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625" y="932155"/>
            <a:ext cx="6497653" cy="5229225"/>
          </a:xfrm>
        </p:spPr>
        <p:txBody>
          <a:bodyPr/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Updating your profile</a:t>
            </a:r>
          </a:p>
          <a:p>
            <a:pPr lvl="1"/>
            <a:r>
              <a:rPr lang="en-US" dirty="0"/>
              <a:t>You can update your profile by adding a profile picture, set your time zone, update your password and more. To access your Zoom profile, sign into the Zoom web portal and click Profile. 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BDEA073-A14D-48E1-930E-4CF106E5A4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852" y="1164295"/>
            <a:ext cx="4587076" cy="4529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0077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2F03C-FFB4-4251-A197-D962D045A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50147"/>
            <a:ext cx="11125200" cy="685799"/>
          </a:xfrm>
        </p:spPr>
        <p:txBody>
          <a:bodyPr>
            <a:normAutofit fontScale="90000"/>
          </a:bodyPr>
          <a:lstStyle/>
          <a:p>
            <a:r>
              <a:rPr lang="en-US" dirty="0"/>
              <a:t>Scheduling your first meeting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06FE2-3DD7-41DE-8304-B6B43883C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5" y="809624"/>
            <a:ext cx="10515600" cy="485438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There are many ways to </a:t>
            </a:r>
            <a:r>
              <a:rPr lang="en-US" sz="2400" dirty="0">
                <a:hlinkClick r:id="rId2"/>
              </a:rPr>
              <a:t>schedule a meeting</a:t>
            </a:r>
            <a:r>
              <a:rPr lang="en-US" sz="2400" dirty="0"/>
              <a:t>, including the Zoom web portal, through the Zoom client, or with one of the </a:t>
            </a:r>
            <a:r>
              <a:rPr lang="en-US" sz="2400" dirty="0">
                <a:hlinkClick r:id="rId3"/>
              </a:rPr>
              <a:t>extensions or plugins</a:t>
            </a:r>
            <a:r>
              <a:rPr lang="en-US" sz="2400" dirty="0"/>
              <a:t>. Here are some basic instructions for scheduling your first meeting:</a:t>
            </a:r>
          </a:p>
          <a:p>
            <a:pPr marL="857232" lvl="1" indent="-514350">
              <a:buFont typeface="+mj-lt"/>
              <a:buAutoNum type="arabicPeriod"/>
            </a:pPr>
            <a:r>
              <a:rPr lang="en-US" dirty="0"/>
              <a:t>Sign into your Zoom web portal.</a:t>
            </a:r>
          </a:p>
          <a:p>
            <a:pPr marL="857232" lvl="1" indent="-514350">
              <a:buFont typeface="+mj-lt"/>
              <a:buAutoNum type="arabicPeriod"/>
            </a:pPr>
            <a:r>
              <a:rPr lang="en-US" dirty="0"/>
              <a:t>Click </a:t>
            </a:r>
            <a:r>
              <a:rPr lang="en-US" b="1" dirty="0"/>
              <a:t>Meetings</a:t>
            </a:r>
            <a:r>
              <a:rPr lang="en-US" dirty="0"/>
              <a:t>.</a:t>
            </a:r>
          </a:p>
          <a:p>
            <a:pPr marL="857232" lvl="1" indent="-514350">
              <a:buFont typeface="+mj-lt"/>
              <a:buAutoNum type="arabicPeriod"/>
            </a:pPr>
            <a:r>
              <a:rPr lang="en-US" dirty="0"/>
              <a:t>Click </a:t>
            </a:r>
            <a:r>
              <a:rPr lang="en-US" b="1" dirty="0"/>
              <a:t>Schedule a Meeting</a:t>
            </a:r>
            <a:r>
              <a:rPr lang="en-US" dirty="0"/>
              <a:t>.</a:t>
            </a:r>
          </a:p>
          <a:p>
            <a:pPr marL="857232" lvl="1" indent="-514350">
              <a:buFont typeface="+mj-lt"/>
              <a:buAutoNum type="arabicPeriod"/>
            </a:pPr>
            <a:r>
              <a:rPr lang="en-US" dirty="0"/>
              <a:t>Choose the date and time for your meeting. </a:t>
            </a:r>
          </a:p>
          <a:p>
            <a:pPr marL="857232" lvl="1" indent="-514350">
              <a:buFont typeface="+mj-lt"/>
              <a:buAutoNum type="arabicPeriod"/>
            </a:pPr>
            <a:r>
              <a:rPr lang="en-US" dirty="0"/>
              <a:t>(Optional) Select any </a:t>
            </a:r>
            <a:r>
              <a:rPr lang="en-US" dirty="0">
                <a:hlinkClick r:id="rId2"/>
              </a:rPr>
              <a:t>other settings</a:t>
            </a:r>
            <a:r>
              <a:rPr lang="en-US" dirty="0"/>
              <a:t> you would like to use. </a:t>
            </a:r>
          </a:p>
          <a:p>
            <a:pPr marL="857232" lvl="1" indent="-514350">
              <a:buFont typeface="+mj-lt"/>
              <a:buAutoNum type="arabicPeriod"/>
            </a:pPr>
            <a:r>
              <a:rPr lang="en-US" dirty="0"/>
              <a:t>Click </a:t>
            </a:r>
            <a:r>
              <a:rPr lang="en-US" b="1" dirty="0"/>
              <a:t>Save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C5874559-72AE-46CD-BB73-B80ED56C4E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325" y="4280654"/>
            <a:ext cx="5238750" cy="1383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663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CAE6F-5DB2-4EC5-8230-02A551DCD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46263"/>
            <a:ext cx="11125200" cy="685799"/>
          </a:xfrm>
        </p:spPr>
        <p:txBody>
          <a:bodyPr>
            <a:normAutofit fontScale="90000"/>
          </a:bodyPr>
          <a:lstStyle/>
          <a:p>
            <a:r>
              <a:rPr lang="en-US" dirty="0"/>
              <a:t>Scheduling your first meeting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6018F-7119-4490-9E61-5B3A2ADB6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Downloading the Zoom client</a:t>
            </a:r>
          </a:p>
          <a:p>
            <a:pPr lvl="1"/>
            <a:r>
              <a:rPr lang="en-US" dirty="0"/>
              <a:t>You can download the Zoom Desktop Client for </a:t>
            </a:r>
            <a:r>
              <a:rPr lang="en-US" dirty="0">
                <a:hlinkClick r:id="rId2"/>
              </a:rPr>
              <a:t>Mac</a:t>
            </a:r>
            <a:r>
              <a:rPr lang="en-US" dirty="0"/>
              <a:t>, </a:t>
            </a:r>
            <a:r>
              <a:rPr lang="en-US" dirty="0">
                <a:hlinkClick r:id="rId2"/>
              </a:rPr>
              <a:t>Windows</a:t>
            </a:r>
            <a:r>
              <a:rPr lang="en-US" dirty="0"/>
              <a:t>, </a:t>
            </a:r>
            <a:r>
              <a:rPr lang="en-US" dirty="0" err="1">
                <a:hlinkClick r:id="rId3"/>
              </a:rPr>
              <a:t>ChromeOS</a:t>
            </a:r>
            <a:r>
              <a:rPr lang="en-US" dirty="0"/>
              <a:t> and </a:t>
            </a:r>
            <a:r>
              <a:rPr lang="en-US" dirty="0">
                <a:hlinkClick r:id="rId4"/>
              </a:rPr>
              <a:t>Linux</a:t>
            </a:r>
            <a:r>
              <a:rPr lang="en-US" dirty="0"/>
              <a:t>, as well as the Zoom Mobile App for </a:t>
            </a:r>
            <a:r>
              <a:rPr lang="en-US" dirty="0">
                <a:hlinkClick r:id="rId5"/>
              </a:rPr>
              <a:t>iOS</a:t>
            </a:r>
            <a:r>
              <a:rPr lang="en-US" dirty="0"/>
              <a:t> and </a:t>
            </a:r>
            <a:r>
              <a:rPr lang="en-US" dirty="0">
                <a:hlinkClick r:id="rId6"/>
              </a:rPr>
              <a:t>Android</a:t>
            </a:r>
            <a:r>
              <a:rPr lang="en-US" dirty="0"/>
              <a:t> from our Downloads page. 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Starting a test meeting</a:t>
            </a:r>
          </a:p>
          <a:p>
            <a:pPr lvl="1"/>
            <a:r>
              <a:rPr lang="en-US" dirty="0"/>
              <a:t>You can </a:t>
            </a:r>
            <a:r>
              <a:rPr lang="en-US" dirty="0">
                <a:hlinkClick r:id="rId7"/>
              </a:rPr>
              <a:t>join a test Zoom meeting</a:t>
            </a:r>
            <a:r>
              <a:rPr lang="en-US" dirty="0"/>
              <a:t> to familiarize yourself with the Zoom and test your microphone/speakers before joining a Zoom meeting. Visit </a:t>
            </a:r>
            <a:r>
              <a:rPr lang="en-US" dirty="0">
                <a:hlinkClick r:id="rId8"/>
              </a:rPr>
              <a:t>zoom.us/test</a:t>
            </a:r>
            <a:r>
              <a:rPr lang="en-US" dirty="0"/>
              <a:t> and click </a:t>
            </a:r>
            <a:r>
              <a:rPr lang="en-US" b="1" dirty="0"/>
              <a:t>Join</a:t>
            </a:r>
            <a:r>
              <a:rPr lang="en-US" dirty="0"/>
              <a:t>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085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0EF57-098D-4A85-AF97-2A8BF863D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08611"/>
            <a:ext cx="11125200" cy="685799"/>
          </a:xfrm>
        </p:spPr>
        <p:txBody>
          <a:bodyPr>
            <a:normAutofit fontScale="90000"/>
          </a:bodyPr>
          <a:lstStyle/>
          <a:p>
            <a:r>
              <a:rPr lang="en-US" dirty="0"/>
              <a:t>Starting your first meeting as the host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A731F-0589-480A-8328-29D6F68AB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 the meeting host, there are several ways you can </a:t>
            </a:r>
            <a:r>
              <a:rPr lang="en-US" dirty="0">
                <a:hlinkClick r:id="rId2"/>
              </a:rPr>
              <a:t>start your meeting</a:t>
            </a:r>
            <a:r>
              <a:rPr lang="en-US" dirty="0"/>
              <a:t>. Your upcoming meetings will be listed in the Meetings tab of your Zoom desktop client or mobile app. You can click </a:t>
            </a:r>
            <a:r>
              <a:rPr lang="en-US" b="1" dirty="0"/>
              <a:t>Start</a:t>
            </a:r>
            <a:r>
              <a:rPr lang="en-US" dirty="0"/>
              <a:t> by the meeting name. You can also start your meetings from the Zoom web portal. </a:t>
            </a:r>
          </a:p>
          <a:p>
            <a:pPr marL="857232" lvl="1" indent="-514350">
              <a:buFont typeface="+mj-lt"/>
              <a:buAutoNum type="arabicPeriod"/>
            </a:pPr>
            <a:r>
              <a:rPr lang="en-US" dirty="0"/>
              <a:t>Login to </a:t>
            </a:r>
            <a:r>
              <a:rPr lang="en-US" b="1" dirty="0">
                <a:hlinkClick r:id="rId3"/>
              </a:rPr>
              <a:t>My Meetings</a:t>
            </a:r>
            <a:r>
              <a:rPr lang="en-US" dirty="0"/>
              <a:t>.</a:t>
            </a:r>
          </a:p>
          <a:p>
            <a:pPr marL="857232" lvl="1" indent="-514350">
              <a:buFont typeface="+mj-lt"/>
              <a:buAutoNum type="arabicPeriod"/>
            </a:pPr>
            <a:r>
              <a:rPr lang="en-US" dirty="0"/>
              <a:t>Under </a:t>
            </a:r>
            <a:r>
              <a:rPr lang="en-US" b="1" dirty="0"/>
              <a:t>Upcoming Meetings</a:t>
            </a:r>
            <a:r>
              <a:rPr lang="en-US" dirty="0"/>
              <a:t>, click </a:t>
            </a:r>
            <a:r>
              <a:rPr lang="en-US" b="1" dirty="0"/>
              <a:t>Start</a:t>
            </a:r>
            <a:r>
              <a:rPr lang="en-US" dirty="0"/>
              <a:t> next to the meeting you want to start.</a:t>
            </a:r>
          </a:p>
          <a:p>
            <a:pPr marL="857232" lvl="1" indent="-514350">
              <a:buFont typeface="+mj-lt"/>
              <a:buAutoNum type="arabicPeriod"/>
            </a:pPr>
            <a:r>
              <a:rPr lang="en-US" dirty="0"/>
              <a:t>The Zoom client should launch automatically to start the meeting.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904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4652D-936E-497E-8023-9347029A0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98638"/>
            <a:ext cx="11125200" cy="685799"/>
          </a:xfrm>
        </p:spPr>
        <p:txBody>
          <a:bodyPr>
            <a:normAutofit fontScale="90000"/>
          </a:bodyPr>
          <a:lstStyle/>
          <a:p>
            <a:r>
              <a:rPr lang="en-US" dirty="0"/>
              <a:t>Inviting others to join your meeting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71022-749B-4CBC-96DE-22169DAE6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Inviting others to join your meeting</a:t>
            </a:r>
            <a:r>
              <a:rPr lang="en-US" dirty="0"/>
              <a:t> is as simple as sharing the invitation or join link. You can do this after scheduling your meeting by clicking </a:t>
            </a:r>
            <a:r>
              <a:rPr lang="en-US" b="1" dirty="0"/>
              <a:t>Copy the Invitation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6" name="Picture 6">
            <a:extLst>
              <a:ext uri="{FF2B5EF4-FFF2-40B4-BE49-F238E27FC236}">
                <a16:creationId xmlns:a16="http://schemas.microsoft.com/office/drawing/2014/main" id="{FCDFA8AA-397B-4C76-BEEC-6186EA4C0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99" y="2473138"/>
            <a:ext cx="8050443" cy="329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0390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CBFA3-C3CA-4E76-BCAA-15F13DEC5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03413"/>
            <a:ext cx="11125200" cy="685799"/>
          </a:xfrm>
        </p:spPr>
        <p:txBody>
          <a:bodyPr>
            <a:normAutofit fontScale="90000"/>
          </a:bodyPr>
          <a:lstStyle/>
          <a:p>
            <a:r>
              <a:rPr lang="en-US" dirty="0"/>
              <a:t>Joining another user's meeting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11998-993A-4A77-ACAB-E9F17ABD5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828674"/>
            <a:ext cx="5876925" cy="500062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 are many ways to </a:t>
            </a:r>
            <a:r>
              <a:rPr lang="en-US" dirty="0">
                <a:hlinkClick r:id="rId2"/>
              </a:rPr>
              <a:t>join a meeting,</a:t>
            </a:r>
            <a:r>
              <a:rPr lang="en-US" dirty="0"/>
              <a:t> but the easiest way is to click the join link that the meeting host provided. You can also click </a:t>
            </a:r>
            <a:r>
              <a:rPr lang="en-US" b="1" dirty="0"/>
              <a:t>Join</a:t>
            </a:r>
            <a:r>
              <a:rPr lang="en-US" dirty="0"/>
              <a:t> in your Zoom client and enter the meeting ID.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id="{B7CAD60A-537C-4FA1-AE4A-D11693D0FD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679" y="1176338"/>
            <a:ext cx="2917981" cy="366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5199633"/>
      </p:ext>
    </p:extLst>
  </p:cSld>
  <p:clrMapOvr>
    <a:masterClrMapping/>
  </p:clrMapOvr>
</p:sld>
</file>

<file path=ppt/theme/theme1.xml><?xml version="1.0" encoding="utf-8"?>
<a:theme xmlns:a="http://schemas.openxmlformats.org/drawingml/2006/main" name="AAOS Dual Wide">
  <a:themeElements>
    <a:clrScheme name="AAO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C0033"/>
      </a:accent1>
      <a:accent2>
        <a:srgbClr val="595959"/>
      </a:accent2>
      <a:accent3>
        <a:srgbClr val="009C99"/>
      </a:accent3>
      <a:accent4>
        <a:srgbClr val="DE8703"/>
      </a:accent4>
      <a:accent5>
        <a:srgbClr val="75263B"/>
      </a:accent5>
      <a:accent6>
        <a:srgbClr val="CC0033"/>
      </a:accent6>
      <a:hlink>
        <a:srgbClr val="595959"/>
      </a:hlink>
      <a:folHlink>
        <a:srgbClr val="009C99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ad Assoc Combined PPT - Wide Screen.pptx" id="{81F5A403-0DCE-42BD-9053-C39954432DA2}" vid="{F5E060A5-1A0D-403A-AF4F-33E43EE62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Template - Joint Logo</Template>
  <TotalTime>106</TotalTime>
  <Words>551</Words>
  <Application>Microsoft Office PowerPoint</Application>
  <PresentationFormat>Widescreen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AAOS Dual Wide</vt:lpstr>
      <vt:lpstr>PowerPoint Presentation</vt:lpstr>
      <vt:lpstr>Zoom Virtual Meetings 101</vt:lpstr>
      <vt:lpstr>Signing up and activating your Zoom account </vt:lpstr>
      <vt:lpstr>Signing up and activating your Zoom account</vt:lpstr>
      <vt:lpstr>Scheduling your first meeting </vt:lpstr>
      <vt:lpstr>Scheduling your first meeting </vt:lpstr>
      <vt:lpstr>Starting your first meeting as the host </vt:lpstr>
      <vt:lpstr>Inviting others to join your meeting </vt:lpstr>
      <vt:lpstr>Joining another user's meeting </vt:lpstr>
      <vt:lpstr>Important Tips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August In-District Events</dc:title>
  <dc:creator>Boudreaux Hayes, Catherine</dc:creator>
  <cp:lastModifiedBy>Coultas, Kristen Morrell</cp:lastModifiedBy>
  <cp:revision>10</cp:revision>
  <dcterms:created xsi:type="dcterms:W3CDTF">2020-05-29T15:27:06Z</dcterms:created>
  <dcterms:modified xsi:type="dcterms:W3CDTF">2020-07-01T14:15:41Z</dcterms:modified>
</cp:coreProperties>
</file>