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2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4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7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6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6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1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1BEA1-F25B-4915-8F0D-050147F5FD5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A73E4-E7AA-4439-B4B7-FA7D139B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2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os.org/disclosur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os.org/disclosur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47F940-0796-40B8-B977-2ECB13AB4365}"/>
              </a:ext>
            </a:extLst>
          </p:cNvPr>
          <p:cNvSpPr/>
          <p:nvPr/>
        </p:nvSpPr>
        <p:spPr>
          <a:xfrm>
            <a:off x="353008" y="1136913"/>
            <a:ext cx="11485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b="1" dirty="0"/>
              <a:t>I (and/or my co-authors) have something to disclose.</a:t>
            </a:r>
            <a:br>
              <a:rPr lang="en-US" sz="4000" b="1" dirty="0"/>
            </a:br>
            <a:br>
              <a:rPr lang="en-US" b="1" dirty="0"/>
            </a:b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R="16900" algn="ctr"/>
            <a:r>
              <a:rPr lang="en-US" sz="4000" b="1" dirty="0"/>
              <a:t> All relevant financial relationships </a:t>
            </a:r>
            <a:br>
              <a:rPr lang="en-US" sz="4000" b="1" dirty="0"/>
            </a:br>
            <a:r>
              <a:rPr lang="en-US" sz="4000" b="1" dirty="0"/>
              <a:t>have been mitigated.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br>
              <a:rPr lang="en-US" b="1" dirty="0"/>
            </a:br>
            <a:br>
              <a:rPr lang="en-US" b="1" dirty="0"/>
            </a:br>
            <a:r>
              <a:rPr lang="en-US" b="1" dirty="0"/>
              <a:t>Detailed disclosure information is available via:</a:t>
            </a:r>
            <a:br>
              <a:rPr lang="en-US" b="1" dirty="0"/>
            </a:br>
            <a:r>
              <a:rPr lang="en-US" b="1" dirty="0"/>
              <a:t>AAOS Disclosure Program on the AAOS website at</a:t>
            </a:r>
            <a:br>
              <a:rPr lang="en-US" b="1" dirty="0"/>
            </a:br>
            <a:r>
              <a:rPr lang="en-US" b="1" dirty="0">
                <a:hlinkClick r:id="rId2"/>
              </a:rPr>
              <a:t>http://www.aaos.org/disclosure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8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2555" y="1583228"/>
            <a:ext cx="114859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I (and/or my co-authors) have nothing to disclose.</a:t>
            </a:r>
            <a:br>
              <a:rPr lang="en-US" sz="4000" b="1" dirty="0"/>
            </a:br>
            <a:br>
              <a:rPr lang="en-US" b="1" dirty="0"/>
            </a:br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br>
              <a:rPr lang="en-US" b="1" dirty="0"/>
            </a:br>
            <a:br>
              <a:rPr lang="en-US" b="1" dirty="0"/>
            </a:br>
            <a:r>
              <a:rPr lang="en-US" b="1" dirty="0"/>
              <a:t>Detailed disclosure information is available via: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AAOS Disclosure Program on the AAOS website at</a:t>
            </a:r>
            <a:br>
              <a:rPr lang="en-US" b="1" dirty="0"/>
            </a:br>
            <a:r>
              <a:rPr lang="en-US" b="1" dirty="0">
                <a:hlinkClick r:id="rId2"/>
              </a:rPr>
              <a:t>http://www.aaos.org/disclosure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46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Schroeder, Amber</dc:creator>
  <cp:lastModifiedBy>Bannon, Heather</cp:lastModifiedBy>
  <cp:revision>6</cp:revision>
  <dcterms:created xsi:type="dcterms:W3CDTF">2016-09-29T16:31:28Z</dcterms:created>
  <dcterms:modified xsi:type="dcterms:W3CDTF">2022-01-19T14:53:09Z</dcterms:modified>
</cp:coreProperties>
</file>